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76" r:id="rId3"/>
    <p:sldId id="27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SutonnyMJ" pitchFamily="2" charset="0"/>
      <p:regular r:id="rId25"/>
      <p:bold r:id="rId26"/>
      <p:italic r:id="rId27"/>
    </p:embeddedFont>
    <p:embeddedFont>
      <p:font typeface="Vrinda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5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83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8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0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14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653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38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67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6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78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65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33242" cy="689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0" y="0"/>
            <a:ext cx="914937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9027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6" t="11660" r="10399" b="6916"/>
          <a:stretch/>
        </p:blipFill>
        <p:spPr>
          <a:xfrm>
            <a:off x="311727" y="1246909"/>
            <a:ext cx="6996546" cy="2854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00" t="11679" r="11363" b="62840"/>
          <a:stretch/>
        </p:blipFill>
        <p:spPr>
          <a:xfrm>
            <a:off x="1143000" y="4343400"/>
            <a:ext cx="2812473" cy="667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04" t="7197" r="4158" b="65529"/>
          <a:stretch/>
        </p:blipFill>
        <p:spPr>
          <a:xfrm>
            <a:off x="6172200" y="4100945"/>
            <a:ext cx="540327" cy="1080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462" y="5377005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ফাঁপা নল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0009" y="5367475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707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37118 -0.4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11216 -0.45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1538" y="1981199"/>
            <a:ext cx="6407475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609600"/>
            <a:ext cx="2303836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আকৃতির ফ্রেম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285999" y="901987"/>
            <a:ext cx="3886201" cy="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2366" y="4525454"/>
            <a:ext cx="1295547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ফাঁপা নল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15" idx="1"/>
          </p:cNvCxnSpPr>
          <p:nvPr/>
        </p:nvCxnSpPr>
        <p:spPr>
          <a:xfrm flipH="1">
            <a:off x="3429000" y="5746752"/>
            <a:ext cx="2743200" cy="29238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13909" y="2511999"/>
            <a:ext cx="1685077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রৈখিক স্কেল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3276600" y="2804387"/>
            <a:ext cx="2937309" cy="5484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5454364"/>
            <a:ext cx="532518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6" idx="1"/>
          </p:cNvCxnSpPr>
          <p:nvPr/>
        </p:nvCxnSpPr>
        <p:spPr>
          <a:xfrm flipH="1">
            <a:off x="3346019" y="4817842"/>
            <a:ext cx="2806347" cy="22116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94973" y="3518333"/>
            <a:ext cx="1840568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বৃত্তাকার স্কেল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3909" y="1596157"/>
            <a:ext cx="2904962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সমতল প্রান্তবিশিষ্ট দণ্ড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082782" y="1066800"/>
            <a:ext cx="3131128" cy="82174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97454" y="3810720"/>
            <a:ext cx="28956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</p:cNvCxnSpPr>
          <p:nvPr/>
        </p:nvCxnSpPr>
        <p:spPr>
          <a:xfrm flipH="1" flipV="1">
            <a:off x="3082782" y="1477672"/>
            <a:ext cx="3131127" cy="41087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52475" y="6474813"/>
            <a:ext cx="29915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অংশগুলোর  নামের  উপর  ট্রিগার  চাপুন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03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7" y="1634836"/>
            <a:ext cx="8365311" cy="3581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95" t="11248" r="62214" b="65394"/>
          <a:stretch/>
        </p:blipFill>
        <p:spPr>
          <a:xfrm>
            <a:off x="1828800" y="2048160"/>
            <a:ext cx="1915556" cy="792349"/>
          </a:xfrm>
          <a:prstGeom prst="rect">
            <a:avLst/>
          </a:prstGeom>
        </p:spPr>
      </p:pic>
      <p:pic>
        <p:nvPicPr>
          <p:cNvPr id="4" name="Picture 3" descr="ro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19466" y="8723137"/>
            <a:ext cx="4300695" cy="58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8777" y="6211669"/>
            <a:ext cx="18004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১ম-স্ক্রুতে ট্রিগার  চাপুন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২য়-খালি জায়গায় ক্লিক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4564" y="5966568"/>
            <a:ext cx="10775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 নং ১২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6927" y="6390950"/>
            <a:ext cx="10967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 নং 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87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295 -0.7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05364 -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7687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যান্ত্রিক ত্রুটিঃ স্ক্রু গজের সমতল প্রান্ত দুইটি একত্র করলে রৈখিক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স্কেলের শূন্য দাগ ও বৃত্তাকার স্কেলের শূন্য দাগ  যদি না মিলে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 যন্ত্রে যে ত্রুটি পরিলক্ষিত হয় , তাকে যান্ত্রিক ত্রুটি বলে 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11526"/>
            <a:ext cx="9131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পিচঃ স্ক্রু গজের স্ক্রু একবার ঘুরালে এর যতটুকু সরণ ঘটে এবং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স্কেল বরাবর এটি যে দৈর্ঘ্য অতিক্রম করে তাকে স্ক্রুর পিচ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বলা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45" y="3953723"/>
            <a:ext cx="84016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লঘিষ্ঠ গণনঃ বৃত্তাকার স্কেলের মাত্র এক ভাগ ঘুরালে এর প্রান্ত</a:t>
            </a:r>
          </a:p>
          <a:p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যতটুকু সরে আসে তাকে যন্ত্রের লঘিষ্ঠ গণন বলা হয় । একে</a:t>
            </a: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দিয়ে প্রকাশ করা হয় । যন্ত্রের পিচকে বৃত্তাকার স্কেলের</a:t>
            </a:r>
          </a:p>
          <a:p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ভাগের সংখ্যা দ্বারা ভাগ করলে লঘিষ্ঠ গণন পাওয়া যায় ।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790744" y="6488668"/>
            <a:ext cx="13532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জন্য ক্লিক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692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304800"/>
            <a:ext cx="8675773" cy="1761253"/>
            <a:chOff x="228600" y="304800"/>
            <a:chExt cx="8675773" cy="1761253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304800"/>
              <a:ext cx="867577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বৃত্তাকার স্কেলে সাধারণত </a:t>
              </a:r>
              <a:r>
                <a:rPr lang="en-US" sz="36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100 </a:t>
              </a:r>
              <a:r>
                <a:rPr lang="bn-BD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ভাগ থাকে এবং এই যন্ত্রে পিচ </a:t>
              </a:r>
              <a:endParaRPr lang="en-US" sz="36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600" dirty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bn-BD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মিঃমিঃ ।</a:t>
              </a:r>
            </a:p>
            <a:p>
              <a:r>
                <a:rPr lang="bn-BD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লঘিষ্ঠ গণন = 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মিঃমিঃ = </a:t>
              </a:r>
              <a:r>
                <a:rPr lang="en-US" sz="36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0.01 </a:t>
              </a:r>
              <a:r>
                <a:rPr lang="bn-BD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মিঃমিঃ</a:t>
              </a:r>
              <a:endParaRPr lang="en-US" sz="3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52056243"/>
                </p:ext>
              </p:extLst>
            </p:nvPr>
          </p:nvGraphicFramePr>
          <p:xfrm>
            <a:off x="2209800" y="1380253"/>
            <a:ext cx="828675" cy="685800"/>
          </p:xfrm>
          <a:graphic>
            <a:graphicData uri="http://schemas.openxmlformats.org/presentationml/2006/ole">
              <p:oleObj spid="_x0000_s1037" name="Equation" r:id="rId3" imgW="368280" imgH="304560" progId="Equation.3">
                <p:embed/>
              </p:oleObj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228600" y="2286000"/>
            <a:ext cx="90781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রৈখিক স্কেল পাঠঃ যে তারের ব্যাস বা পুরুত্ব মাপতে হবে তাকে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প্রান্ত দুইটির মাঝে রাখলে বৃত্তাকার স্কেলের শূন্য দাগ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রৈখিক স্কেলের যতগুলো দাগ পার হয়ে আসে তাকে রৈখিক স্কেল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L)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বলে 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560939"/>
            <a:ext cx="87559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তারের ব্যাস বা পুরুত্ব = রৈখিক স্কেল পাঠ + বৃত্তাকার স্কেলের 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 সংখ্যা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লঘিষ্ঠ গণন</a:t>
            </a:r>
          </a:p>
          <a:p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 = L + C × LC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790744" y="6488668"/>
            <a:ext cx="13532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জন্য ক্লিক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002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75" y="2057400"/>
            <a:ext cx="83215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 তারের রৈখিক স্কেল পাঠ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মিঃমিঃ এবং বৃত্তাকার 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স্কেলের ভাগ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তখন তারের ব্যাস = রৈখিক স্কেল পাঠ + বৃত্তাকার স্কেলের 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ভাগ সংখ্যা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লঘিষ্ঠ গণন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মিঃমিঃ +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× 0.01</a:t>
            </a:r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মিঃমিঃ </a:t>
            </a: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মিঃমিঃ +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0.2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মিঃমিঃ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3.2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মিঃমিঃ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129" y="533400"/>
            <a:ext cx="6413935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তারের ব্যাস বা পাতের পুরুত্ব নির্ণয়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901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304110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105400"/>
            <a:ext cx="8246168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স্ক্রু গজ অঙ্কন করে এর বিভিন্ন অংশ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চিহ্নিত কর ।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7" y="1981200"/>
            <a:ext cx="6407475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470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33399"/>
            <a:ext cx="2375971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735008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C00000"/>
                </a:solidFill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স্ক্রু গজের সাহায্যে কী পরিমাপ করা যায়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স্ক্রুর পিচ কাকে বলে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লঘিষ্ঠ গণনের সূত্রটি কী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বৃত্তাকার স্কেলে সাধারণত কত ভাগ থাকে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পাতের পুরুত্ব নির্ণয়ের সূত্রটি বল ?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4331" y="6467886"/>
            <a:ext cx="25058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প্রশ্নের জন্য মূল্যায়নে ট্রিগার চাপুন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20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448380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9" y="5029200"/>
            <a:ext cx="863730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একটি স্ক্রু গজ অঙ্কন কর এবং এর কার্যপ্রণালী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ব্যাখ্যা কর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583"/>
          <a:stretch/>
        </p:blipFill>
        <p:spPr>
          <a:xfrm>
            <a:off x="2689792" y="2440159"/>
            <a:ext cx="3425588" cy="1908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270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5" y="685800"/>
            <a:ext cx="8341718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4330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শ্রেণিঃনবম-দশম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fŠZ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cwigvc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wk‡ivbvgt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Œz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-MR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1/3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5676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0714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স্ক্রু গজ কী তা বলতে পারবে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স্ক্রু গজের গঠন প্রণালী বর্ণনা করতে পারবে ।</a:t>
            </a:r>
            <a:endParaRPr lang="en-US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স্ক্রু গজের বিভিন্ন অংশ চিহ্নিত ও ব্যাখ্যা করতে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পারবে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স্ক্রু গজের সাহায্যে  কোন তারের ব্যাস পরিমাপ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15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32" y="329476"/>
            <a:ext cx="2371294" cy="2371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8570"/>
            <a:ext cx="23622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971800"/>
            <a:ext cx="2455333" cy="1524000"/>
          </a:xfrm>
          <a:prstGeom prst="rect">
            <a:avLst/>
          </a:prstGeom>
        </p:spPr>
      </p:pic>
      <p:pic>
        <p:nvPicPr>
          <p:cNvPr id="5" name="Picture 4" descr="ro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705" y="5306291"/>
            <a:ext cx="5384546" cy="103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31" y="2992582"/>
            <a:ext cx="2378225" cy="1503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7660" y="1155121"/>
            <a:ext cx="3584636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পরিমাপ করতে প্রয়োজন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7660" y="3410634"/>
            <a:ext cx="3584636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পরিমাপ করতে প্রয়োজন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428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3799438" cy="11079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2647" y="3358339"/>
            <a:ext cx="3360215" cy="186204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স্ক্রু গজ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46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98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যন্ত্রের সাহায্যে তারের ব্যাসার্ধ , সরু চোঙের ব্যাসার্ধ ও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 দৈর্ঘ্য পরিমাপ করা যায় 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01" y="2819400"/>
            <a:ext cx="6407475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6438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4" t="8180" r="50000" b="5417"/>
          <a:stretch/>
        </p:blipFill>
        <p:spPr>
          <a:xfrm>
            <a:off x="1752600" y="817418"/>
            <a:ext cx="5510993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1682" y="5515413"/>
            <a:ext cx="283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আকৃতির ফ্রেম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89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4" t="8180" r="50000" b="5417"/>
          <a:stretch/>
        </p:blipFill>
        <p:spPr>
          <a:xfrm>
            <a:off x="1752600" y="817418"/>
            <a:ext cx="5510993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96" t="15364" r="83409" b="71472"/>
          <a:stretch/>
        </p:blipFill>
        <p:spPr>
          <a:xfrm>
            <a:off x="1066800" y="5562600"/>
            <a:ext cx="457200" cy="629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95" t="11248" r="62214" b="65394"/>
          <a:stretch/>
        </p:blipFill>
        <p:spPr>
          <a:xfrm>
            <a:off x="6400800" y="5336131"/>
            <a:ext cx="1991756" cy="935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5562600"/>
            <a:ext cx="323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সমতল প্রান্তবিশিষ্ট দণ্ড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676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9166 -0.6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26718 -0.6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458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Wingdings</vt:lpstr>
      <vt:lpstr>Times New Roman</vt:lpstr>
      <vt:lpstr>Vrinda</vt:lpstr>
      <vt:lpstr>Office Theme</vt:lpstr>
      <vt:lpstr>Equation</vt:lpstr>
      <vt:lpstr>Slide 1</vt:lpstr>
      <vt:lpstr>li</vt:lpstr>
      <vt:lpstr>পাঠ পরিচিতিঃ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Lotus Computer</cp:lastModifiedBy>
  <cp:revision>43</cp:revision>
  <dcterms:created xsi:type="dcterms:W3CDTF">2006-08-16T00:00:00Z</dcterms:created>
  <dcterms:modified xsi:type="dcterms:W3CDTF">2016-12-27T04:32:16Z</dcterms:modified>
</cp:coreProperties>
</file>